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8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8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592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80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482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36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1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21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9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50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6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90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6C0AA-5CAC-F64F-B9AE-B97594B913E8}" type="datetimeFigureOut">
              <a:rPr lang="en-US" smtClean="0"/>
              <a:t>17/05/16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67E-5B90-534D-B39B-F414480FE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75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Exporting into GPS and saving images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67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716"/>
            <a:ext cx="9144000" cy="570080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42" y="5282880"/>
            <a:ext cx="8229600" cy="1575120"/>
          </a:xfrm>
        </p:spPr>
        <p:txBody>
          <a:bodyPr/>
          <a:lstStyle/>
          <a:p>
            <a:r>
              <a:rPr lang="en-US" dirty="0" smtClean="0"/>
              <a:t>Come back to the same project</a:t>
            </a:r>
          </a:p>
          <a:p>
            <a:r>
              <a:rPr lang="en-US" dirty="0" smtClean="0"/>
              <a:t>Edit so that we have </a:t>
            </a:r>
            <a:r>
              <a:rPr lang="en-US" dirty="0" err="1" smtClean="0"/>
              <a:t>colours</a:t>
            </a:r>
            <a:r>
              <a:rPr lang="en-US" dirty="0" smtClean="0"/>
              <a:t> based on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313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328"/>
            <a:ext cx="9144000" cy="5715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176" y="1182575"/>
            <a:ext cx="8377916" cy="5675425"/>
          </a:xfrm>
        </p:spPr>
        <p:txBody>
          <a:bodyPr>
            <a:normAutofit/>
          </a:bodyPr>
          <a:lstStyle/>
          <a:p>
            <a:r>
              <a:rPr lang="en-US" dirty="0" smtClean="0"/>
              <a:t>To change to GPX</a:t>
            </a:r>
          </a:p>
          <a:p>
            <a:r>
              <a:rPr lang="en-US" dirty="0" smtClean="0"/>
              <a:t>Add a new column – open attribute table &gt; field calculator</a:t>
            </a:r>
          </a:p>
          <a:p>
            <a:r>
              <a:rPr lang="en-US" dirty="0" smtClean="0"/>
              <a:t>Create new field &gt; name (small casing!) &gt; text &gt; 100 character</a:t>
            </a:r>
          </a:p>
          <a:p>
            <a:r>
              <a:rPr lang="en-US" dirty="0" err="1" smtClean="0"/>
              <a:t>Concat</a:t>
            </a:r>
            <a:r>
              <a:rPr lang="en-US" dirty="0" smtClean="0"/>
              <a:t>(‘</a:t>
            </a:r>
            <a:r>
              <a:rPr lang="en-US" dirty="0" err="1" smtClean="0"/>
              <a:t>sp</a:t>
            </a:r>
            <a:r>
              <a:rPr lang="en-US" dirty="0" smtClean="0"/>
              <a:t>’, id)</a:t>
            </a:r>
          </a:p>
          <a:p>
            <a:r>
              <a:rPr lang="en-US" dirty="0" smtClean="0"/>
              <a:t>Ok</a:t>
            </a:r>
          </a:p>
          <a:p>
            <a:r>
              <a:rPr lang="en-US" dirty="0" smtClean="0"/>
              <a:t>Save and </a:t>
            </a:r>
            <a:r>
              <a:rPr lang="en-US" dirty="0" err="1" smtClean="0"/>
              <a:t>untoggle</a:t>
            </a:r>
            <a:r>
              <a:rPr lang="en-US" dirty="0" smtClean="0"/>
              <a:t> edit</a:t>
            </a:r>
          </a:p>
          <a:p>
            <a:pPr marL="0" indent="0">
              <a:buNone/>
            </a:pPr>
            <a:r>
              <a:rPr lang="en-US" sz="4400" dirty="0" smtClean="0"/>
              <a:t>SAVE, REPEAT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37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176" y="1182575"/>
            <a:ext cx="8377916" cy="5278509"/>
          </a:xfrm>
        </p:spPr>
        <p:txBody>
          <a:bodyPr>
            <a:normAutofit/>
          </a:bodyPr>
          <a:lstStyle/>
          <a:p>
            <a:r>
              <a:rPr lang="en-US" dirty="0" smtClean="0"/>
              <a:t>Right click</a:t>
            </a:r>
          </a:p>
          <a:p>
            <a:r>
              <a:rPr lang="en-US" dirty="0" smtClean="0"/>
              <a:t>Save as GPX</a:t>
            </a:r>
          </a:p>
          <a:p>
            <a:r>
              <a:rPr lang="en-US" dirty="0" smtClean="0"/>
              <a:t>Name “To verify in the field”</a:t>
            </a:r>
          </a:p>
          <a:p>
            <a:r>
              <a:rPr lang="en-US" dirty="0" smtClean="0"/>
              <a:t>Load into the project</a:t>
            </a:r>
          </a:p>
          <a:p>
            <a:r>
              <a:rPr lang="en-US" dirty="0" smtClean="0"/>
              <a:t>Choose the ‘WAYPOINTS’</a:t>
            </a:r>
          </a:p>
          <a:p>
            <a:pPr marL="0" indent="0">
              <a:buNone/>
            </a:pPr>
            <a:r>
              <a:rPr lang="en-US" sz="4400" dirty="0" smtClean="0"/>
              <a:t>SAVE AND REPEAT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86943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788"/>
            <a:ext cx="9144000" cy="56314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41" y="5577518"/>
            <a:ext cx="8229600" cy="1280482"/>
          </a:xfrm>
        </p:spPr>
        <p:txBody>
          <a:bodyPr/>
          <a:lstStyle/>
          <a:p>
            <a:r>
              <a:rPr lang="en-US" dirty="0" smtClean="0"/>
              <a:t>Print composer &gt; New print composer &gt; Wild Flora of Kew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499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41" y="5577518"/>
            <a:ext cx="8229600" cy="1280482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Zoom to North Arboretum</a:t>
            </a:r>
          </a:p>
          <a:p>
            <a:r>
              <a:rPr lang="en-US" dirty="0" smtClean="0"/>
              <a:t>Add new map in composer</a:t>
            </a:r>
          </a:p>
          <a:p>
            <a:r>
              <a:rPr lang="en-US" dirty="0" smtClean="0"/>
              <a:t>Use move map tool to position map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353"/>
            <a:ext cx="9144000" cy="541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6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64523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985" y="3948441"/>
            <a:ext cx="8229600" cy="2623090"/>
          </a:xfrm>
        </p:spPr>
        <p:txBody>
          <a:bodyPr>
            <a:normAutofit/>
          </a:bodyPr>
          <a:lstStyle/>
          <a:p>
            <a:r>
              <a:rPr lang="en-US" dirty="0" smtClean="0"/>
              <a:t>Add legend</a:t>
            </a:r>
          </a:p>
          <a:p>
            <a:r>
              <a:rPr lang="en-US" dirty="0" err="1" smtClean="0"/>
              <a:t>Untoggle</a:t>
            </a:r>
            <a:r>
              <a:rPr lang="en-US" dirty="0" smtClean="0"/>
              <a:t> auto update</a:t>
            </a:r>
          </a:p>
          <a:p>
            <a:r>
              <a:rPr lang="en-US" dirty="0" smtClean="0"/>
              <a:t>Get rid of things not needed</a:t>
            </a:r>
          </a:p>
          <a:p>
            <a:r>
              <a:rPr lang="en-US" dirty="0" smtClean="0"/>
              <a:t>Change legend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568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200"/>
            <a:ext cx="9144000" cy="543194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92885" y="3948441"/>
            <a:ext cx="4787012" cy="262309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Add scale bar</a:t>
            </a:r>
          </a:p>
          <a:p>
            <a:r>
              <a:rPr lang="en-US" dirty="0" smtClean="0"/>
              <a:t>Scale bar units (meters)</a:t>
            </a:r>
          </a:p>
          <a:p>
            <a:r>
              <a:rPr lang="en-US" dirty="0" smtClean="0"/>
              <a:t>Add Title</a:t>
            </a:r>
          </a:p>
          <a:p>
            <a:r>
              <a:rPr lang="en-US" dirty="0" smtClean="0"/>
              <a:t>Change font</a:t>
            </a:r>
          </a:p>
          <a:p>
            <a:r>
              <a:rPr lang="en-US" dirty="0" smtClean="0"/>
              <a:t>Add North Arrow</a:t>
            </a:r>
          </a:p>
        </p:txBody>
      </p:sp>
    </p:spTree>
    <p:extLst>
      <p:ext uri="{BB962C8B-B14F-4D97-AF65-F5344CB8AC3E}">
        <p14:creationId xmlns:p14="http://schemas.microsoft.com/office/powerpoint/2010/main" val="486274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1200"/>
            <a:ext cx="9144000" cy="543194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6988" y="3437629"/>
            <a:ext cx="4787012" cy="3133902"/>
          </a:xfrm>
        </p:spPr>
        <p:txBody>
          <a:bodyPr>
            <a:normAutofit/>
          </a:bodyPr>
          <a:lstStyle/>
          <a:p>
            <a:r>
              <a:rPr lang="en-US" dirty="0" smtClean="0"/>
              <a:t>Go to ‘Composition’</a:t>
            </a:r>
          </a:p>
          <a:p>
            <a:r>
              <a:rPr lang="en-US" dirty="0" smtClean="0"/>
              <a:t>Change to Portrait</a:t>
            </a:r>
          </a:p>
          <a:p>
            <a:r>
              <a:rPr lang="en-US" dirty="0" smtClean="0"/>
              <a:t>Resolution = 100 dpi</a:t>
            </a:r>
          </a:p>
          <a:p>
            <a:r>
              <a:rPr lang="en-US" dirty="0" smtClean="0"/>
              <a:t>Toggle print as Raster</a:t>
            </a:r>
          </a:p>
          <a:p>
            <a:r>
              <a:rPr lang="en-US" dirty="0" smtClean="0"/>
              <a:t>Save as PDF</a:t>
            </a:r>
          </a:p>
        </p:txBody>
      </p:sp>
    </p:spTree>
    <p:extLst>
      <p:ext uri="{BB962C8B-B14F-4D97-AF65-F5344CB8AC3E}">
        <p14:creationId xmlns:p14="http://schemas.microsoft.com/office/powerpoint/2010/main" val="2899709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168</Words>
  <Application>Microsoft Macintosh PowerPoint</Application>
  <PresentationFormat>On-screen Show (4:3)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Exporting into GPS and saving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Wild Asia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Exporting into GPS and saving images</dc:title>
  <dc:creator>Aisyah Faruk</dc:creator>
  <cp:lastModifiedBy>Aisyah Faruk</cp:lastModifiedBy>
  <cp:revision>7</cp:revision>
  <dcterms:created xsi:type="dcterms:W3CDTF">2016-05-17T20:52:54Z</dcterms:created>
  <dcterms:modified xsi:type="dcterms:W3CDTF">2016-05-17T22:49:21Z</dcterms:modified>
</cp:coreProperties>
</file>

<file path=docProps/thumbnail.jpeg>
</file>